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77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5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78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5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1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5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0532-B436-4D84-BC0A-061255080CAF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C988B-0BC1-43B1-9B81-37FB0D8A1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5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947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39700"/>
            <a:ext cx="113538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9050"/>
            <a:ext cx="1051559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3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41300"/>
            <a:ext cx="10617200" cy="58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9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92100"/>
            <a:ext cx="10782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82"/>
            <a:ext cx="12192000" cy="64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0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5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207818"/>
            <a:ext cx="11824853" cy="64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9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5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30300"/>
            <a:ext cx="965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1773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3382"/>
            <a:ext cx="12192001" cy="47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3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14"/>
            <a:ext cx="12192000" cy="69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5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04"/>
            <a:ext cx="12192001" cy="68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5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1"/>
            <a:ext cx="12413673" cy="6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8036" cy="63730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27"/>
            <a:ext cx="7391400" cy="6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526473"/>
            <a:ext cx="11222182" cy="59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458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58690"/>
            <a:ext cx="12192001" cy="13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986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72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64"/>
            <a:ext cx="12192000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26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9" y="48491"/>
            <a:ext cx="8943975" cy="533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890"/>
            <a:ext cx="12192000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367145"/>
            <a:ext cx="12192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13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4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0" y="0"/>
            <a:ext cx="9833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35" y="0"/>
            <a:ext cx="10169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9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15" y="0"/>
            <a:ext cx="853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1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5475" cy="981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074"/>
            <a:ext cx="11998036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711200"/>
            <a:ext cx="9804399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3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8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0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58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5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2400300"/>
            <a:ext cx="100774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1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2" y="0"/>
            <a:ext cx="11554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9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03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2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0"/>
            <a:ext cx="972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4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47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660073"/>
            <a:ext cx="10623839" cy="10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4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893"/>
            <a:ext cx="11998036" cy="6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9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34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908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009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436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347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27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46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939800"/>
            <a:ext cx="9093199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1000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749300"/>
            <a:ext cx="10731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8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22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0</Words>
  <Application>Microsoft Office PowerPoint</Application>
  <PresentationFormat>宽屏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16</cp:revision>
  <dcterms:created xsi:type="dcterms:W3CDTF">2022-09-02T01:06:33Z</dcterms:created>
  <dcterms:modified xsi:type="dcterms:W3CDTF">2022-12-27T02:32:37Z</dcterms:modified>
</cp:coreProperties>
</file>